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5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96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96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0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7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8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5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72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3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944041-E9E1-4C4F-BBB9-B224C69003A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50008B-7C12-4212-BC0A-F9D110252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3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COMPOUND TENSES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66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PERFECT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polución</a:t>
            </a:r>
            <a:r>
              <a:rPr lang="en-US" dirty="0" smtClean="0"/>
              <a:t> ha </a:t>
            </a:r>
            <a:r>
              <a:rPr lang="en-US" dirty="0" err="1" smtClean="0"/>
              <a:t>creado</a:t>
            </a:r>
            <a:r>
              <a:rPr lang="en-US" dirty="0" smtClean="0"/>
              <a:t>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Polution</a:t>
            </a:r>
            <a:r>
              <a:rPr lang="en-US" dirty="0" smtClean="0"/>
              <a:t> has created many problems</a:t>
            </a:r>
          </a:p>
          <a:p>
            <a:endParaRPr lang="en-US" dirty="0"/>
          </a:p>
          <a:p>
            <a:r>
              <a:rPr lang="en-US" dirty="0" smtClean="0"/>
              <a:t>El </a:t>
            </a:r>
            <a:r>
              <a:rPr lang="en-US" dirty="0" err="1" smtClean="0"/>
              <a:t>presidente</a:t>
            </a:r>
            <a:r>
              <a:rPr lang="en-US" dirty="0" smtClean="0"/>
              <a:t> de la </a:t>
            </a:r>
            <a:r>
              <a:rPr lang="en-US" dirty="0" err="1" smtClean="0"/>
              <a:t>compañía</a:t>
            </a:r>
            <a:r>
              <a:rPr lang="en-US" dirty="0" smtClean="0"/>
              <a:t> me ha </a:t>
            </a:r>
            <a:r>
              <a:rPr lang="en-US" dirty="0" err="1" smtClean="0"/>
              <a:t>escrito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carta</a:t>
            </a:r>
            <a:r>
              <a:rPr lang="en-US" dirty="0" smtClean="0"/>
              <a:t> de </a:t>
            </a:r>
            <a:r>
              <a:rPr lang="en-US" dirty="0" err="1" smtClean="0"/>
              <a:t>recomendación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(The president of the company has written a recommendation letter”</a:t>
            </a:r>
          </a:p>
        </p:txBody>
      </p:sp>
    </p:spTree>
    <p:extLst>
      <p:ext uri="{BB962C8B-B14F-4D97-AF65-F5344CB8AC3E}">
        <p14:creationId xmlns:p14="http://schemas.microsoft.com/office/powerpoint/2010/main" val="35572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PLUPERFECT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Isabel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visto</a:t>
            </a:r>
            <a:r>
              <a:rPr lang="en-US" dirty="0" smtClean="0"/>
              <a:t> la </a:t>
            </a:r>
            <a:r>
              <a:rPr lang="en-US" dirty="0" err="1" smtClean="0"/>
              <a:t>pelicula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(Isabel had already seen the movie)</a:t>
            </a:r>
          </a:p>
          <a:p>
            <a:pPr marL="400050" indent="-342900"/>
            <a:endParaRPr lang="en-US" dirty="0" smtClean="0"/>
          </a:p>
          <a:p>
            <a:pPr marL="400050" indent="-342900"/>
            <a:r>
              <a:rPr lang="en-US" dirty="0" smtClean="0"/>
              <a:t>Los </a:t>
            </a:r>
            <a:r>
              <a:rPr lang="en-US" dirty="0" err="1" smtClean="0"/>
              <a:t>venezolanos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habian</a:t>
            </a:r>
            <a:r>
              <a:rPr lang="en-US" dirty="0" smtClean="0"/>
              <a:t> </a:t>
            </a:r>
            <a:r>
              <a:rPr lang="en-US" dirty="0" err="1" smtClean="0"/>
              <a:t>votado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elecciones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descubrio</a:t>
            </a:r>
            <a:r>
              <a:rPr lang="en-US" dirty="0" smtClean="0"/>
              <a:t> el </a:t>
            </a:r>
            <a:r>
              <a:rPr lang="en-US" dirty="0" err="1" smtClean="0"/>
              <a:t>fraude</a:t>
            </a:r>
            <a:endParaRPr lang="en-US" dirty="0" smtClean="0"/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(Venezuelans had already voted when election fraud was discovered)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0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PERFECT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Habremos</a:t>
            </a:r>
            <a:r>
              <a:rPr lang="en-US" dirty="0" smtClean="0"/>
              <a:t> </a:t>
            </a:r>
            <a:r>
              <a:rPr lang="en-US" dirty="0" err="1" smtClean="0"/>
              <a:t>recolectado</a:t>
            </a:r>
            <a:r>
              <a:rPr lang="en-US" dirty="0" smtClean="0"/>
              <a:t> los </a:t>
            </a:r>
            <a:r>
              <a:rPr lang="en-US" dirty="0" err="1" smtClean="0"/>
              <a:t>fondos</a:t>
            </a:r>
            <a:r>
              <a:rPr lang="en-US" dirty="0" smtClean="0"/>
              <a:t> para el 26 de mayo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(We will have raised the funds by May 26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Habrán</a:t>
            </a:r>
            <a:r>
              <a:rPr lang="en-US" dirty="0" smtClean="0"/>
              <a:t> </a:t>
            </a:r>
            <a:r>
              <a:rPr lang="en-US" dirty="0" err="1" smtClean="0"/>
              <a:t>hecho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r>
              <a:rPr lang="en-US" dirty="0" smtClean="0"/>
              <a:t> al final de la </a:t>
            </a:r>
            <a:r>
              <a:rPr lang="en-US" dirty="0" err="1" smtClean="0"/>
              <a:t>carrera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(They will have made history at the end of the race)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5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PERFECT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habría</a:t>
            </a:r>
            <a:r>
              <a:rPr lang="en-US" dirty="0" smtClean="0"/>
              <a:t> </a:t>
            </a:r>
            <a:r>
              <a:rPr lang="en-US" dirty="0" err="1" smtClean="0"/>
              <a:t>hecho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me lo </a:t>
            </a:r>
            <a:r>
              <a:rPr lang="en-US" dirty="0" err="1" smtClean="0"/>
              <a:t>hubieras</a:t>
            </a:r>
            <a:r>
              <a:rPr lang="en-US" dirty="0" smtClean="0"/>
              <a:t> </a:t>
            </a:r>
            <a:r>
              <a:rPr lang="en-US" dirty="0" err="1" smtClean="0"/>
              <a:t>dicho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(I would have done if you had told me)</a:t>
            </a:r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dirty="0" err="1" smtClean="0"/>
              <a:t>habría</a:t>
            </a:r>
            <a:r>
              <a:rPr lang="en-US" dirty="0" smtClean="0"/>
              <a:t> </a:t>
            </a:r>
            <a:r>
              <a:rPr lang="en-US" dirty="0" err="1" smtClean="0"/>
              <a:t>crecido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se </a:t>
            </a:r>
            <a:r>
              <a:rPr lang="en-US" dirty="0" err="1" smtClean="0"/>
              <a:t>hubiera</a:t>
            </a:r>
            <a:r>
              <a:rPr lang="en-US" dirty="0" smtClean="0"/>
              <a:t> </a:t>
            </a:r>
            <a:r>
              <a:rPr lang="en-US" dirty="0" err="1" smtClean="0"/>
              <a:t>generado</a:t>
            </a:r>
            <a:r>
              <a:rPr lang="en-US" dirty="0" smtClean="0"/>
              <a:t> </a:t>
            </a:r>
            <a:r>
              <a:rPr lang="en-US" dirty="0" err="1" smtClean="0"/>
              <a:t>turismo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(The population would have grown if </a:t>
            </a:r>
            <a:r>
              <a:rPr lang="en-US" dirty="0" err="1" smtClean="0"/>
              <a:t>turism</a:t>
            </a:r>
            <a:r>
              <a:rPr lang="en-US" dirty="0" smtClean="0"/>
              <a:t> had been generated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5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PEFECT SUBJUNCTIVE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Espero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hayas</a:t>
            </a:r>
            <a:r>
              <a:rPr lang="en-US" dirty="0" smtClean="0"/>
              <a:t> </a:t>
            </a:r>
            <a:r>
              <a:rPr lang="en-US" dirty="0" err="1" smtClean="0"/>
              <a:t>comprendido</a:t>
            </a:r>
            <a:r>
              <a:rPr lang="en-US" dirty="0" smtClean="0"/>
              <a:t> mi </a:t>
            </a:r>
            <a:r>
              <a:rPr lang="en-US" dirty="0" err="1" smtClean="0"/>
              <a:t>punto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(I hope you have understood my point)</a:t>
            </a:r>
          </a:p>
          <a:p>
            <a:endParaRPr lang="en-US" dirty="0"/>
          </a:p>
          <a:p>
            <a:r>
              <a:rPr lang="en-US" dirty="0" smtClean="0"/>
              <a:t>El </a:t>
            </a:r>
            <a:r>
              <a:rPr lang="en-US" dirty="0" err="1" smtClean="0"/>
              <a:t>alcalde</a:t>
            </a:r>
            <a:r>
              <a:rPr lang="en-US" dirty="0" smtClean="0"/>
              <a:t> no </a:t>
            </a:r>
            <a:r>
              <a:rPr lang="en-US" dirty="0" err="1" smtClean="0"/>
              <a:t>cree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habido</a:t>
            </a:r>
            <a:r>
              <a:rPr lang="en-US" dirty="0" smtClean="0"/>
              <a:t> un </a:t>
            </a:r>
            <a:r>
              <a:rPr lang="en-US" dirty="0" err="1" smtClean="0"/>
              <a:t>aumento</a:t>
            </a:r>
            <a:r>
              <a:rPr lang="en-US" dirty="0" smtClean="0"/>
              <a:t> de crime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(the mayor doesn’t think there has been an increase in crime)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9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PLUPERFECT SUBJUNCTIVE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Esperaba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hubiera</a:t>
            </a:r>
            <a:r>
              <a:rPr lang="en-US" dirty="0" smtClean="0"/>
              <a:t> </a:t>
            </a:r>
            <a:r>
              <a:rPr lang="en-US" dirty="0" err="1" smtClean="0"/>
              <a:t>habido</a:t>
            </a:r>
            <a:r>
              <a:rPr lang="en-US" dirty="0" smtClean="0"/>
              <a:t> un </a:t>
            </a:r>
            <a:r>
              <a:rPr lang="en-US" dirty="0" err="1" smtClean="0"/>
              <a:t>solución</a:t>
            </a:r>
            <a:r>
              <a:rPr lang="en-US" dirty="0" smtClean="0"/>
              <a:t> final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(I had hoped the had been a final solution)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 no </a:t>
            </a:r>
            <a:r>
              <a:rPr lang="en-US" dirty="0" err="1" smtClean="0"/>
              <a:t>hubieran</a:t>
            </a:r>
            <a:r>
              <a:rPr lang="en-US" dirty="0" smtClean="0"/>
              <a:t> </a:t>
            </a:r>
            <a:r>
              <a:rPr lang="en-US" dirty="0" err="1" smtClean="0"/>
              <a:t>peleado</a:t>
            </a:r>
            <a:r>
              <a:rPr lang="en-US" dirty="0" smtClean="0"/>
              <a:t>, </a:t>
            </a:r>
            <a:r>
              <a:rPr lang="en-US" dirty="0" err="1" smtClean="0"/>
              <a:t>habrían</a:t>
            </a:r>
            <a:r>
              <a:rPr lang="en-US" dirty="0" smtClean="0"/>
              <a:t> </a:t>
            </a:r>
            <a:r>
              <a:rPr lang="en-US" dirty="0" err="1" smtClean="0"/>
              <a:t>conseguido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logros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(if they had not fought, they would have reach their goals)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46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75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  COMPOUND TENSES </vt:lpstr>
      <vt:lpstr>PRESENT PERFECT </vt:lpstr>
      <vt:lpstr>PLUPERFECT </vt:lpstr>
      <vt:lpstr>FUTURE PERFECT </vt:lpstr>
      <vt:lpstr>CONDITIONAL PERFECT</vt:lpstr>
      <vt:lpstr>PRESENT PEFECT SUBJUNCTIVE</vt:lpstr>
      <vt:lpstr>PLUPERFECT SUBJUNCTIVE</vt:lpstr>
    </vt:vector>
  </TitlesOfParts>
  <Company>Wissahickon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TENSES AND IF CLAUSES</dc:title>
  <dc:creator>Bergeron, Maria</dc:creator>
  <cp:lastModifiedBy>Bergeron, Maria</cp:lastModifiedBy>
  <cp:revision>6</cp:revision>
  <dcterms:created xsi:type="dcterms:W3CDTF">2013-10-22T12:06:32Z</dcterms:created>
  <dcterms:modified xsi:type="dcterms:W3CDTF">2013-10-22T12:35:49Z</dcterms:modified>
</cp:coreProperties>
</file>