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66BC-2AB0-4B60-A502-EF9FB0303F30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A23A-FA00-4DE8-BBFB-0846D28B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4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66BC-2AB0-4B60-A502-EF9FB0303F30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A23A-FA00-4DE8-BBFB-0846D28B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7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66BC-2AB0-4B60-A502-EF9FB0303F30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A23A-FA00-4DE8-BBFB-0846D28B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4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66BC-2AB0-4B60-A502-EF9FB0303F30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A23A-FA00-4DE8-BBFB-0846D28B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66BC-2AB0-4B60-A502-EF9FB0303F30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A23A-FA00-4DE8-BBFB-0846D28B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1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66BC-2AB0-4B60-A502-EF9FB0303F30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A23A-FA00-4DE8-BBFB-0846D28B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8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66BC-2AB0-4B60-A502-EF9FB0303F30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A23A-FA00-4DE8-BBFB-0846D28B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3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66BC-2AB0-4B60-A502-EF9FB0303F30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A23A-FA00-4DE8-BBFB-0846D28B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7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66BC-2AB0-4B60-A502-EF9FB0303F30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A23A-FA00-4DE8-BBFB-0846D28B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1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66BC-2AB0-4B60-A502-EF9FB0303F30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A23A-FA00-4DE8-BBFB-0846D28B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66BC-2AB0-4B60-A502-EF9FB0303F30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EA23A-FA00-4DE8-BBFB-0846D28B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8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66BC-2AB0-4B60-A502-EF9FB0303F30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EA23A-FA00-4DE8-BBFB-0846D28B4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703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CONEXIONES 3</a:t>
            </a:r>
            <a:br>
              <a:rPr lang="en-US" dirty="0" smtClean="0"/>
            </a:br>
            <a:r>
              <a:rPr lang="en-US" dirty="0" smtClean="0"/>
              <a:t>“TIDBITS”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7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RECORDAR/ACORDARSE DE/ACORDAR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Recordar</a:t>
            </a:r>
            <a:r>
              <a:rPr lang="en-US" dirty="0" smtClean="0"/>
              <a:t> (</a:t>
            </a:r>
            <a:r>
              <a:rPr lang="en-US" dirty="0" err="1" smtClean="0"/>
              <a:t>ue</a:t>
            </a:r>
            <a:r>
              <a:rPr lang="en-US" dirty="0" smtClean="0"/>
              <a:t>) – to remind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Recuérdame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examen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Acordarse</a:t>
            </a:r>
            <a:r>
              <a:rPr lang="en-US" dirty="0" smtClean="0"/>
              <a:t> de (</a:t>
            </a:r>
            <a:r>
              <a:rPr lang="en-US" dirty="0" err="1" smtClean="0"/>
              <a:t>ue</a:t>
            </a:r>
            <a:r>
              <a:rPr lang="en-US" dirty="0" smtClean="0"/>
              <a:t>) – to remember, to recollect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/>
              <a:t>T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acuerdas</a:t>
            </a:r>
            <a:r>
              <a:rPr lang="en-US" dirty="0" smtClean="0"/>
              <a:t> del </a:t>
            </a:r>
            <a:r>
              <a:rPr lang="en-US" dirty="0" err="1" smtClean="0"/>
              <a:t>novio</a:t>
            </a:r>
            <a:r>
              <a:rPr lang="en-US" dirty="0" smtClean="0"/>
              <a:t> de Elena?”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Acordar</a:t>
            </a:r>
            <a:r>
              <a:rPr lang="en-US" dirty="0" smtClean="0"/>
              <a:t> (</a:t>
            </a:r>
            <a:r>
              <a:rPr lang="en-US" dirty="0" err="1" smtClean="0"/>
              <a:t>ue</a:t>
            </a:r>
            <a:r>
              <a:rPr lang="en-US" dirty="0" smtClean="0"/>
              <a:t>) – to agree</a:t>
            </a:r>
          </a:p>
          <a:p>
            <a:pPr lvl="1"/>
            <a:r>
              <a:rPr lang="en-US" dirty="0" smtClean="0"/>
              <a:t>“Ella </a:t>
            </a:r>
            <a:r>
              <a:rPr lang="en-US" dirty="0" err="1" smtClean="0"/>
              <a:t>acordó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con Juan a la fiesta”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626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QUEDAR - QUEDARSE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Quedar</a:t>
            </a:r>
            <a:r>
              <a:rPr lang="en-US" dirty="0" smtClean="0"/>
              <a:t>: to be left; to remain(with an </a:t>
            </a:r>
            <a:r>
              <a:rPr lang="en-US" dirty="0" err="1" smtClean="0"/>
              <a:t>adjctve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Quedan</a:t>
            </a:r>
            <a:r>
              <a:rPr lang="en-US" dirty="0" smtClean="0"/>
              <a:t> 2 </a:t>
            </a:r>
            <a:r>
              <a:rPr lang="en-US" dirty="0" err="1" smtClean="0"/>
              <a:t>chicos</a:t>
            </a:r>
            <a:r>
              <a:rPr lang="en-US" dirty="0" smtClean="0"/>
              <a:t> en la </a:t>
            </a:r>
            <a:r>
              <a:rPr lang="en-US" dirty="0" err="1" smtClean="0"/>
              <a:t>clase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 </a:t>
            </a:r>
            <a:r>
              <a:rPr lang="en-US" dirty="0" err="1" smtClean="0"/>
              <a:t>Mi</a:t>
            </a:r>
            <a:r>
              <a:rPr lang="en-US" dirty="0" smtClean="0"/>
              <a:t> padre </a:t>
            </a:r>
            <a:r>
              <a:rPr lang="en-US" dirty="0" err="1" smtClean="0"/>
              <a:t>quedó</a:t>
            </a:r>
            <a:r>
              <a:rPr lang="en-US" dirty="0" smtClean="0"/>
              <a:t> </a:t>
            </a:r>
            <a:r>
              <a:rPr lang="en-US" dirty="0" err="1" smtClean="0"/>
              <a:t>sorprendido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aprobé</a:t>
            </a:r>
            <a:r>
              <a:rPr lang="en-US" dirty="0" smtClean="0"/>
              <a:t>!”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Quedar</a:t>
            </a:r>
            <a:r>
              <a:rPr lang="en-US" dirty="0" smtClean="0"/>
              <a:t>: To be located </a:t>
            </a:r>
          </a:p>
          <a:p>
            <a:pPr lvl="1"/>
            <a:r>
              <a:rPr lang="en-US" dirty="0" smtClean="0"/>
              <a:t>“El hotel </a:t>
            </a:r>
            <a:r>
              <a:rPr lang="en-US" dirty="0" err="1" smtClean="0"/>
              <a:t>queda</a:t>
            </a:r>
            <a:r>
              <a:rPr lang="en-US" dirty="0" smtClean="0"/>
              <a:t> </a:t>
            </a:r>
            <a:r>
              <a:rPr lang="en-US" dirty="0" err="1" smtClean="0"/>
              <a:t>cerca</a:t>
            </a:r>
            <a:r>
              <a:rPr lang="en-US" dirty="0" smtClean="0"/>
              <a:t> de la </a:t>
            </a:r>
            <a:r>
              <a:rPr lang="en-US" dirty="0" err="1" smtClean="0"/>
              <a:t>estación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Quedarse</a:t>
            </a:r>
            <a:r>
              <a:rPr lang="en-US" dirty="0" smtClean="0"/>
              <a:t>: To stay in a place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quedamos</a:t>
            </a:r>
            <a:r>
              <a:rPr lang="en-US" dirty="0" smtClean="0"/>
              <a:t> solos en casa”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quedaste</a:t>
            </a:r>
            <a:r>
              <a:rPr lang="en-US" dirty="0" smtClean="0"/>
              <a:t> el </a:t>
            </a:r>
            <a:r>
              <a:rPr lang="en-US" dirty="0" err="1" smtClean="0"/>
              <a:t>lunes</a:t>
            </a:r>
            <a:r>
              <a:rPr lang="en-US" dirty="0" smtClean="0"/>
              <a:t>?”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order or to wish someone to do something.</a:t>
            </a:r>
          </a:p>
          <a:p>
            <a:r>
              <a:rPr lang="en-US" dirty="0" smtClean="0"/>
              <a:t>They are formed by “cutting off” the main clause of a noun clause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necesario</a:t>
            </a:r>
            <a:r>
              <a:rPr lang="en-US" dirty="0" smtClean="0"/>
              <a:t>)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hagan</a:t>
            </a:r>
            <a:r>
              <a:rPr lang="en-US" dirty="0" smtClean="0"/>
              <a:t> el 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ellos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espero</a:t>
            </a:r>
            <a:r>
              <a:rPr lang="en-US" dirty="0" smtClean="0"/>
              <a:t>)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tenga</a:t>
            </a:r>
            <a:r>
              <a:rPr lang="en-US" dirty="0" smtClean="0"/>
              <a:t> un </a:t>
            </a:r>
            <a:r>
              <a:rPr lang="en-US" dirty="0" err="1" smtClean="0"/>
              <a:t>buen</a:t>
            </a:r>
            <a:r>
              <a:rPr lang="en-US" dirty="0" smtClean="0"/>
              <a:t> fin de </a:t>
            </a:r>
            <a:r>
              <a:rPr lang="en-US" dirty="0" err="1" smtClean="0"/>
              <a:t>semana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quiero</a:t>
            </a:r>
            <a:r>
              <a:rPr lang="en-US" dirty="0" smtClean="0"/>
              <a:t>)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dejes</a:t>
            </a:r>
            <a:r>
              <a:rPr lang="en-US" dirty="0" smtClean="0"/>
              <a:t> de </a:t>
            </a:r>
            <a:r>
              <a:rPr lang="en-US" dirty="0" err="1" smtClean="0"/>
              <a:t>hablar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7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177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CONEXIONES 3 “TIDBITS”</vt:lpstr>
      <vt:lpstr>RECORDAR/ACORDARSE DE/ACORDAR</vt:lpstr>
      <vt:lpstr>QUEDAR - QUEDARSE</vt:lpstr>
      <vt:lpstr>INDIRECT COMMANDS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CONEXIONES 3 “TIDBITS”</dc:title>
  <dc:creator>Bergeron, Maria</dc:creator>
  <cp:lastModifiedBy>Bergeron, Maria</cp:lastModifiedBy>
  <cp:revision>3</cp:revision>
  <dcterms:created xsi:type="dcterms:W3CDTF">2013-01-28T00:34:14Z</dcterms:created>
  <dcterms:modified xsi:type="dcterms:W3CDTF">2013-01-28T01:02:13Z</dcterms:modified>
</cp:coreProperties>
</file>