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C8D-4EE6-40B4-8D4B-CCF77BFC0CEF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79D749-F68B-4997-BA19-87302CFE82D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C8D-4EE6-40B4-8D4B-CCF77BFC0CEF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D749-F68B-4997-BA19-87302CFE8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C8D-4EE6-40B4-8D4B-CCF77BFC0CEF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D749-F68B-4997-BA19-87302CFE8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300C8D-4EE6-40B4-8D4B-CCF77BFC0CEF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79D749-F68B-4997-BA19-87302CFE82D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C8D-4EE6-40B4-8D4B-CCF77BFC0CEF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79D749-F68B-4997-BA19-87302CFE82D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F300C8D-4EE6-40B4-8D4B-CCF77BFC0CEF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79D749-F68B-4997-BA19-87302CFE82DC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F300C8D-4EE6-40B4-8D4B-CCF77BFC0CEF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79D749-F68B-4997-BA19-87302CFE82DC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C8D-4EE6-40B4-8D4B-CCF77BFC0CEF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79D749-F68B-4997-BA19-87302CFE82DC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C8D-4EE6-40B4-8D4B-CCF77BFC0CEF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79D749-F68B-4997-BA19-87302CFE82D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F300C8D-4EE6-40B4-8D4B-CCF77BFC0CEF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79D749-F68B-4997-BA19-87302CFE82D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300C8D-4EE6-40B4-8D4B-CCF77BFC0CEF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79D749-F68B-4997-BA19-87302CFE82D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F300C8D-4EE6-40B4-8D4B-CCF77BFC0CEF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C79D749-F68B-4997-BA19-87302CFE82D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CONEXIONES 5</a:t>
            </a:r>
            <a:br>
              <a:rPr lang="en-US" dirty="0" smtClean="0"/>
            </a:br>
            <a:r>
              <a:rPr lang="en-US" dirty="0" smtClean="0"/>
              <a:t>TIDBITS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rgbClr val="FF0000"/>
                </a:solidFill>
              </a:rPr>
              <a:t>Querer</a:t>
            </a:r>
            <a:r>
              <a:rPr lang="en-US" sz="3200" b="1" dirty="0" smtClean="0">
                <a:solidFill>
                  <a:srgbClr val="FF0000"/>
                </a:solidFill>
              </a:rPr>
              <a:t> has 2 meanings: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sz="2800" dirty="0" smtClean="0"/>
              <a:t>to want a thing or activity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dirty="0" smtClean="0"/>
              <a:t>“</a:t>
            </a:r>
            <a:r>
              <a:rPr lang="en-US" sz="2400" dirty="0" err="1" smtClean="0"/>
              <a:t>quiero</a:t>
            </a:r>
            <a:r>
              <a:rPr lang="en-US" sz="2400" dirty="0" smtClean="0"/>
              <a:t> un </a:t>
            </a:r>
            <a:r>
              <a:rPr lang="en-US" sz="2400" dirty="0" err="1" smtClean="0"/>
              <a:t>libro</a:t>
            </a:r>
            <a:r>
              <a:rPr lang="en-US" sz="2400" dirty="0" smtClean="0"/>
              <a:t>” “</a:t>
            </a:r>
            <a:r>
              <a:rPr lang="en-US" sz="2400" dirty="0" err="1" smtClean="0"/>
              <a:t>quiero</a:t>
            </a:r>
            <a:r>
              <a:rPr lang="en-US" sz="2400" dirty="0" smtClean="0"/>
              <a:t> </a:t>
            </a:r>
            <a:r>
              <a:rPr lang="en-US" sz="2400" dirty="0" err="1" smtClean="0"/>
              <a:t>tocar</a:t>
            </a:r>
            <a:r>
              <a:rPr lang="en-US" sz="2400" dirty="0" smtClean="0"/>
              <a:t> el piano”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2. to love someone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“</a:t>
            </a:r>
            <a:r>
              <a:rPr lang="en-US" sz="2800" dirty="0" err="1" smtClean="0"/>
              <a:t>quiero</a:t>
            </a:r>
            <a:r>
              <a:rPr lang="en-US" sz="2800" dirty="0" smtClean="0"/>
              <a:t> a Juan”  “Le </a:t>
            </a:r>
            <a:r>
              <a:rPr lang="en-US" sz="2800" dirty="0" err="1" smtClean="0"/>
              <a:t>quiero</a:t>
            </a:r>
            <a:r>
              <a:rPr lang="en-US" sz="2800" dirty="0" smtClean="0"/>
              <a:t>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Amar means to love someone or something deeply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“</a:t>
            </a:r>
            <a:r>
              <a:rPr lang="en-US" sz="2800" dirty="0" err="1" smtClean="0"/>
              <a:t>Amo</a:t>
            </a:r>
            <a:r>
              <a:rPr lang="en-US" sz="2800" dirty="0" smtClean="0"/>
              <a:t> a </a:t>
            </a:r>
            <a:r>
              <a:rPr lang="en-US" sz="2800" dirty="0" err="1" smtClean="0"/>
              <a:t>mis</a:t>
            </a:r>
            <a:r>
              <a:rPr lang="en-US" sz="2800" dirty="0" smtClean="0"/>
              <a:t> </a:t>
            </a:r>
            <a:r>
              <a:rPr lang="en-US" sz="2800" dirty="0" err="1" smtClean="0"/>
              <a:t>hijos</a:t>
            </a:r>
            <a:r>
              <a:rPr lang="en-US" sz="2800" dirty="0" smtClean="0"/>
              <a:t>” “</a:t>
            </a:r>
            <a:r>
              <a:rPr lang="en-US" sz="2800" dirty="0" err="1" smtClean="0"/>
              <a:t>Amo</a:t>
            </a:r>
            <a:r>
              <a:rPr lang="en-US" sz="2800" dirty="0" smtClean="0"/>
              <a:t> la patria”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QUERER VS AMAR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4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Agradecer</a:t>
            </a:r>
            <a:r>
              <a:rPr lang="en-US" sz="2400" dirty="0" smtClean="0">
                <a:solidFill>
                  <a:srgbClr val="FF0000"/>
                </a:solidFill>
              </a:rPr>
              <a:t>: to thank for</a:t>
            </a:r>
            <a:r>
              <a:rPr lang="en-US" sz="2400" dirty="0">
                <a:solidFill>
                  <a:srgbClr val="FF0000"/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dirty="0" smtClean="0"/>
              <a:t>	-“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agradezco</a:t>
            </a:r>
            <a:r>
              <a:rPr lang="en-US" sz="2400" dirty="0" smtClean="0"/>
              <a:t> </a:t>
            </a: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ayuda</a:t>
            </a:r>
            <a:r>
              <a:rPr lang="en-US" sz="2400" dirty="0" smtClean="0"/>
              <a:t>” – I thank you </a:t>
            </a:r>
            <a:r>
              <a:rPr lang="en-US" sz="2400" b="1" dirty="0" smtClean="0"/>
              <a:t>for</a:t>
            </a:r>
            <a:r>
              <a:rPr lang="en-US" sz="2400" dirty="0" smtClean="0"/>
              <a:t> your </a:t>
            </a:r>
            <a:r>
              <a:rPr lang="en-US" sz="2400" dirty="0" err="1" smtClean="0"/>
              <a:t>kidness</a:t>
            </a:r>
            <a:r>
              <a:rPr lang="en-US" sz="24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Buscar</a:t>
            </a:r>
            <a:r>
              <a:rPr lang="en-US" sz="2400" dirty="0" smtClean="0">
                <a:solidFill>
                  <a:srgbClr val="FF0000"/>
                </a:solidFill>
              </a:rPr>
              <a:t>: to look for</a:t>
            </a:r>
          </a:p>
          <a:p>
            <a:pPr marL="457200" lvl="1" indent="0">
              <a:buNone/>
            </a:pPr>
            <a:r>
              <a:rPr lang="en-US" dirty="0" smtClean="0"/>
              <a:t>	-“</a:t>
            </a:r>
            <a:r>
              <a:rPr lang="en-US" sz="2600" dirty="0" err="1" smtClean="0"/>
              <a:t>Estoy</a:t>
            </a:r>
            <a:r>
              <a:rPr lang="en-US" sz="2600" dirty="0" smtClean="0"/>
              <a:t> </a:t>
            </a:r>
            <a:r>
              <a:rPr lang="en-US" sz="2600" dirty="0" err="1" smtClean="0"/>
              <a:t>buscando</a:t>
            </a:r>
            <a:r>
              <a:rPr lang="en-US" sz="2600" dirty="0" smtClean="0"/>
              <a:t> un </a:t>
            </a:r>
            <a:r>
              <a:rPr lang="en-US" sz="2600" dirty="0" err="1" smtClean="0"/>
              <a:t>libro</a:t>
            </a:r>
            <a:r>
              <a:rPr lang="en-US" sz="2600" dirty="0" smtClean="0"/>
              <a:t>” – I’m looking </a:t>
            </a:r>
            <a:r>
              <a:rPr lang="en-US" sz="2600" b="1" dirty="0" smtClean="0"/>
              <a:t>for</a:t>
            </a:r>
            <a:r>
              <a:rPr lang="en-US" sz="2600" dirty="0" smtClean="0"/>
              <a:t> a </a:t>
            </a:r>
            <a:r>
              <a:rPr lang="en-US" sz="2600" dirty="0" err="1" smtClean="0"/>
              <a:t>a</a:t>
            </a:r>
            <a:r>
              <a:rPr lang="en-US" sz="2600" dirty="0" smtClean="0"/>
              <a:t> book</a:t>
            </a:r>
          </a:p>
          <a:p>
            <a:pPr marL="514350" indent="-457200">
              <a:buFont typeface="Arial" pitchFamily="34" charset="0"/>
              <a:buChar char="•"/>
            </a:pPr>
            <a:r>
              <a:rPr lang="en-US" sz="2600" dirty="0" err="1" smtClean="0">
                <a:solidFill>
                  <a:srgbClr val="FF0000"/>
                </a:solidFill>
              </a:rPr>
              <a:t>Esperar</a:t>
            </a:r>
            <a:r>
              <a:rPr lang="en-US" sz="2600" dirty="0" smtClean="0">
                <a:solidFill>
                  <a:srgbClr val="FF0000"/>
                </a:solidFill>
              </a:rPr>
              <a:t>:  to wait for/to hope for</a:t>
            </a:r>
          </a:p>
          <a:p>
            <a:pPr marL="57150" indent="0">
              <a:buNone/>
            </a:pPr>
            <a:r>
              <a:rPr lang="en-US" dirty="0"/>
              <a:t>	</a:t>
            </a:r>
            <a:r>
              <a:rPr lang="en-US" sz="3000" dirty="0" smtClean="0"/>
              <a:t>- </a:t>
            </a:r>
            <a:r>
              <a:rPr lang="en-US" sz="2600" dirty="0" smtClean="0"/>
              <a:t>“</a:t>
            </a:r>
            <a:r>
              <a:rPr lang="en-US" sz="2600" dirty="0" err="1" smtClean="0"/>
              <a:t>Espero</a:t>
            </a:r>
            <a:r>
              <a:rPr lang="en-US" sz="2600" dirty="0" smtClean="0"/>
              <a:t> </a:t>
            </a:r>
            <a:r>
              <a:rPr lang="en-US" sz="2600" dirty="0" err="1" smtClean="0"/>
              <a:t>una</a:t>
            </a:r>
            <a:r>
              <a:rPr lang="en-US" sz="2600" dirty="0" smtClean="0"/>
              <a:t> </a:t>
            </a:r>
            <a:r>
              <a:rPr lang="en-US" sz="2600" dirty="0" err="1" smtClean="0"/>
              <a:t>respuesta</a:t>
            </a:r>
            <a:r>
              <a:rPr lang="en-US" sz="2600" dirty="0" smtClean="0"/>
              <a:t>” – I’m looking </a:t>
            </a:r>
            <a:r>
              <a:rPr lang="en-US" sz="2600" b="1" dirty="0" smtClean="0"/>
              <a:t>for</a:t>
            </a:r>
            <a:r>
              <a:rPr lang="en-US" sz="2600" dirty="0" smtClean="0"/>
              <a:t> an answer</a:t>
            </a:r>
          </a:p>
          <a:p>
            <a:pPr marL="514350" indent="-457200">
              <a:buFont typeface="Arial" pitchFamily="34" charset="0"/>
              <a:buChar char="•"/>
            </a:pPr>
            <a:r>
              <a:rPr lang="en-US" sz="2600" dirty="0" err="1" smtClean="0">
                <a:solidFill>
                  <a:srgbClr val="FF0000"/>
                </a:solidFill>
              </a:rPr>
              <a:t>Pagar</a:t>
            </a:r>
            <a:r>
              <a:rPr lang="en-US" sz="2600" dirty="0" smtClean="0">
                <a:solidFill>
                  <a:srgbClr val="FF0000"/>
                </a:solidFill>
              </a:rPr>
              <a:t>: to pay for</a:t>
            </a:r>
          </a:p>
          <a:p>
            <a:pPr marL="57150" indent="0">
              <a:buNone/>
            </a:pPr>
            <a:r>
              <a:rPr lang="en-US" dirty="0"/>
              <a:t>	</a:t>
            </a:r>
            <a:r>
              <a:rPr lang="en-US" sz="2600" dirty="0" smtClean="0"/>
              <a:t>- “Juan </a:t>
            </a:r>
            <a:r>
              <a:rPr lang="en-US" sz="2600" dirty="0" err="1" smtClean="0"/>
              <a:t>pago</a:t>
            </a:r>
            <a:r>
              <a:rPr lang="en-US" sz="2600" dirty="0" smtClean="0"/>
              <a:t> la </a:t>
            </a:r>
            <a:r>
              <a:rPr lang="en-US" sz="2600" dirty="0" err="1" smtClean="0"/>
              <a:t>cena</a:t>
            </a:r>
            <a:r>
              <a:rPr lang="en-US" sz="2600" dirty="0" smtClean="0"/>
              <a:t>” – Juan paid </a:t>
            </a:r>
            <a:r>
              <a:rPr lang="en-US" sz="2600" b="1" dirty="0" smtClean="0"/>
              <a:t>for</a:t>
            </a:r>
            <a:r>
              <a:rPr lang="en-US" sz="2600" dirty="0" smtClean="0"/>
              <a:t> dinner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Verbs </a:t>
            </a:r>
            <a:r>
              <a:rPr lang="en-US" b="1" dirty="0" smtClean="0"/>
              <a:t>WITHOUT </a:t>
            </a:r>
            <a:r>
              <a:rPr lang="en-US" dirty="0" smtClean="0"/>
              <a:t>prepositions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9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35</TotalTime>
  <Words>20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Mylar</vt:lpstr>
      <vt:lpstr>CONEXIONES 5 TIDBITS</vt:lpstr>
      <vt:lpstr>  QUERER VS AMAR </vt:lpstr>
      <vt:lpstr>Verbs WITHOUT prepositions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CONEXIONES 5 TIDBITS</dc:title>
  <dc:creator>Bergeron, Maria</dc:creator>
  <cp:lastModifiedBy>Bergeron, Maria</cp:lastModifiedBy>
  <cp:revision>4</cp:revision>
  <dcterms:created xsi:type="dcterms:W3CDTF">2013-04-10T13:09:31Z</dcterms:created>
  <dcterms:modified xsi:type="dcterms:W3CDTF">2013-04-10T13:45:13Z</dcterms:modified>
</cp:coreProperties>
</file>