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C99B38E-A7B3-4D8C-94B8-8A055176810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57FB85-3220-4C88-910F-C0DB5B4009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SUBJUNCTIVE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ADJECTIVE CLAUSES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adjective Clause?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clause that modifies the noun (main clause). They can be indicative or subjunctive. </a:t>
            </a:r>
          </a:p>
          <a:p>
            <a:r>
              <a:rPr lang="en-US" dirty="0" smtClean="0"/>
              <a:t>We use the subjunctive when it refers to:</a:t>
            </a:r>
          </a:p>
          <a:p>
            <a:pPr lvl="1"/>
            <a:r>
              <a:rPr lang="en-US" dirty="0" smtClean="0"/>
              <a:t>An indefinite person or thing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nonexistant</a:t>
            </a:r>
            <a:r>
              <a:rPr lang="en-US" dirty="0" smtClean="0"/>
              <a:t> person or thing</a:t>
            </a:r>
          </a:p>
          <a:p>
            <a:r>
              <a:rPr lang="en-US" dirty="0" smtClean="0"/>
              <a:t>Like most noun clauses, adjective clauses are connected to the main clause by the word “</a:t>
            </a:r>
            <a:r>
              <a:rPr lang="en-US" b="1" dirty="0" smtClean="0">
                <a:solidFill>
                  <a:srgbClr val="FF0000"/>
                </a:solidFill>
              </a:rPr>
              <a:t>QUE</a:t>
            </a:r>
            <a:r>
              <a:rPr lang="en-US" dirty="0" smtClean="0"/>
              <a:t>”, but it can also be connected by conjunctions like “</a:t>
            </a:r>
            <a:r>
              <a:rPr lang="en-US" b="1" dirty="0" smtClean="0">
                <a:solidFill>
                  <a:srgbClr val="FF0000"/>
                </a:solidFill>
              </a:rPr>
              <a:t>DONDE”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0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PERSON OR THING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Necesito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pelicula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tenga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subtitulos</a:t>
            </a:r>
            <a:r>
              <a:rPr lang="en-US" sz="2800" dirty="0" smtClean="0">
                <a:solidFill>
                  <a:srgbClr val="FF0000"/>
                </a:solidFill>
              </a:rPr>
              <a:t> en </a:t>
            </a:r>
            <a:r>
              <a:rPr lang="en-US" sz="2800" dirty="0" err="1" smtClean="0">
                <a:solidFill>
                  <a:srgbClr val="FF0000"/>
                </a:solidFill>
              </a:rPr>
              <a:t>espanol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 smtClean="0"/>
              <a:t>( I need a movies that has </a:t>
            </a:r>
            <a:r>
              <a:rPr lang="en-US" sz="2800" dirty="0" err="1" smtClean="0"/>
              <a:t>spanish</a:t>
            </a:r>
            <a:r>
              <a:rPr lang="en-US" sz="2800" dirty="0" smtClean="0"/>
              <a:t> subtitles)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Me </a:t>
            </a:r>
            <a:r>
              <a:rPr lang="en-US" sz="2800" dirty="0" err="1" smtClean="0">
                <a:solidFill>
                  <a:srgbClr val="FF0000"/>
                </a:solidFill>
              </a:rPr>
              <a:t>gustaria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vivir</a:t>
            </a:r>
            <a:r>
              <a:rPr lang="en-US" sz="2800" dirty="0" smtClean="0">
                <a:solidFill>
                  <a:srgbClr val="FF0000"/>
                </a:solidFill>
              </a:rPr>
              <a:t> en </a:t>
            </a:r>
            <a:r>
              <a:rPr lang="en-US" sz="2800" dirty="0" err="1" smtClean="0">
                <a:solidFill>
                  <a:srgbClr val="FF0000"/>
                </a:solidFill>
              </a:rPr>
              <a:t>una</a:t>
            </a:r>
            <a:r>
              <a:rPr lang="en-US" sz="2800" dirty="0" smtClean="0">
                <a:solidFill>
                  <a:srgbClr val="FF0000"/>
                </a:solidFill>
              </a:rPr>
              <a:t> ciudad </a:t>
            </a:r>
            <a:r>
              <a:rPr lang="en-US" sz="2800" dirty="0" err="1" smtClean="0">
                <a:solidFill>
                  <a:srgbClr val="FF0000"/>
                </a:solidFill>
              </a:rPr>
              <a:t>donde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rascacielos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(I’d like to live in city where there are skyscrapers)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Busco</a:t>
            </a:r>
            <a:r>
              <a:rPr lang="en-US" sz="2800" dirty="0" smtClean="0">
                <a:solidFill>
                  <a:srgbClr val="FF0000"/>
                </a:solidFill>
              </a:rPr>
              <a:t> un </a:t>
            </a:r>
            <a:r>
              <a:rPr lang="en-US" sz="2800" dirty="0" err="1" smtClean="0">
                <a:solidFill>
                  <a:srgbClr val="FF0000"/>
                </a:solidFill>
              </a:rPr>
              <a:t>libro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que</a:t>
            </a:r>
            <a:r>
              <a:rPr lang="en-US" sz="2800" dirty="0" smtClean="0">
                <a:solidFill>
                  <a:srgbClr val="FF0000"/>
                </a:solidFill>
              </a:rPr>
              <a:t> se lea </a:t>
            </a:r>
            <a:r>
              <a:rPr lang="en-US" sz="2800" dirty="0" err="1" smtClean="0">
                <a:solidFill>
                  <a:srgbClr val="FF0000"/>
                </a:solidFill>
              </a:rPr>
              <a:t>facilmente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 smtClean="0"/>
              <a:t>(I’m looking for a book which it’s easily read).</a:t>
            </a:r>
          </a:p>
        </p:txBody>
      </p:sp>
    </p:spTree>
    <p:extLst>
      <p:ext uri="{BB962C8B-B14F-4D97-AF65-F5344CB8AC3E}">
        <p14:creationId xmlns:p14="http://schemas.microsoft.com/office/powerpoint/2010/main" val="121914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NONEXISTENT PERSON OR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1"/>
            <a:ext cx="7296355" cy="41823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No hay </a:t>
            </a:r>
            <a:r>
              <a:rPr lang="en-US" sz="2400" dirty="0" err="1" smtClean="0">
                <a:solidFill>
                  <a:srgbClr val="FF0000"/>
                </a:solidFill>
              </a:rPr>
              <a:t>nadie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que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sepa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hablar</a:t>
            </a:r>
            <a:r>
              <a:rPr lang="en-US" sz="2400" dirty="0" smtClean="0">
                <a:solidFill>
                  <a:srgbClr val="FF0000"/>
                </a:solidFill>
              </a:rPr>
              <a:t> ingles</a:t>
            </a:r>
          </a:p>
          <a:p>
            <a:pPr marL="0" indent="0">
              <a:buNone/>
            </a:pPr>
            <a:r>
              <a:rPr lang="en-US" sz="2400" dirty="0" smtClean="0"/>
              <a:t>(there is no one who can speak English)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No </a:t>
            </a:r>
            <a:r>
              <a:rPr lang="en-US" sz="2400" dirty="0" err="1" smtClean="0">
                <a:solidFill>
                  <a:srgbClr val="FF0000"/>
                </a:solidFill>
              </a:rPr>
              <a:t>veo</a:t>
            </a:r>
            <a:r>
              <a:rPr lang="en-US" sz="2400" dirty="0" smtClean="0">
                <a:solidFill>
                  <a:srgbClr val="FF0000"/>
                </a:solidFill>
              </a:rPr>
              <a:t> a </a:t>
            </a:r>
            <a:r>
              <a:rPr lang="en-US" sz="2400" dirty="0" err="1" smtClean="0">
                <a:solidFill>
                  <a:srgbClr val="FF0000"/>
                </a:solidFill>
              </a:rPr>
              <a:t>nadie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que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hecho</a:t>
            </a:r>
            <a:r>
              <a:rPr lang="en-US" sz="2400" dirty="0" smtClean="0">
                <a:solidFill>
                  <a:srgbClr val="FF0000"/>
                </a:solidFill>
              </a:rPr>
              <a:t> la </a:t>
            </a:r>
            <a:r>
              <a:rPr lang="en-US" sz="2400" dirty="0" err="1" smtClean="0">
                <a:solidFill>
                  <a:srgbClr val="FF0000"/>
                </a:solidFill>
              </a:rPr>
              <a:t>tarea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(I don’t see anyone who has done the </a:t>
            </a:r>
            <a:r>
              <a:rPr lang="en-US" sz="2400" dirty="0" err="1" smtClean="0"/>
              <a:t>hwork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No </a:t>
            </a:r>
            <a:r>
              <a:rPr lang="en-US" sz="2400" dirty="0" err="1" smtClean="0">
                <a:solidFill>
                  <a:srgbClr val="FF0000"/>
                </a:solidFill>
              </a:rPr>
              <a:t>tengo</a:t>
            </a:r>
            <a:r>
              <a:rPr lang="en-US" sz="2400" dirty="0" smtClean="0">
                <a:solidFill>
                  <a:srgbClr val="FF0000"/>
                </a:solidFill>
              </a:rPr>
              <a:t> nada </a:t>
            </a:r>
            <a:r>
              <a:rPr lang="en-US" sz="2400" dirty="0" err="1" smtClean="0">
                <a:solidFill>
                  <a:srgbClr val="FF0000"/>
                </a:solidFill>
              </a:rPr>
              <a:t>que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ayude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(I have nothing that can help you)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19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38</TotalTime>
  <Words>193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Spring</vt:lpstr>
      <vt:lpstr>SUBJUNCTIVE IN ADJECTIVE CLAUSES </vt:lpstr>
      <vt:lpstr>What is an adjective Clause? </vt:lpstr>
      <vt:lpstr>INDEFINITE PERSON OR THING </vt:lpstr>
      <vt:lpstr>A NONEXISTENT PERSON OR THING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SUBJUNCTIVE IN ADJECTIVE CLAUSES</dc:title>
  <dc:creator>Bergeron, Maria</dc:creator>
  <cp:lastModifiedBy>Bergeron, Maria</cp:lastModifiedBy>
  <cp:revision>4</cp:revision>
  <dcterms:created xsi:type="dcterms:W3CDTF">2013-04-16T18:08:45Z</dcterms:created>
  <dcterms:modified xsi:type="dcterms:W3CDTF">2013-04-16T18:47:24Z</dcterms:modified>
</cp:coreProperties>
</file>