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9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53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63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36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3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51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27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0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1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5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4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8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0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1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65F8B87-CD9B-4C2F-B58A-85FCE9C6BAEC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461FC0D-6813-4EF8-A44E-AAFBABB9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8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VERBS THAT EXPRESS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1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that Express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VOLVERSE </a:t>
            </a:r>
            <a:r>
              <a:rPr lang="en-US" sz="2800" dirty="0" smtClean="0"/>
              <a:t>+ noun or adjective –  </a:t>
            </a:r>
            <a:r>
              <a:rPr lang="en-US" sz="2800" b="1" u="sng" dirty="0" smtClean="0"/>
              <a:t>Permanent change of a quality or class</a:t>
            </a:r>
          </a:p>
          <a:p>
            <a:pPr marL="0" indent="0">
              <a:buNone/>
            </a:pPr>
            <a:endParaRPr lang="en-US" sz="2800" b="1" u="sng" dirty="0" smtClean="0"/>
          </a:p>
          <a:p>
            <a:r>
              <a:rPr lang="en-US" sz="2400" dirty="0" err="1" smtClean="0"/>
              <a:t>Te</a:t>
            </a:r>
            <a:r>
              <a:rPr lang="en-US" sz="2400" dirty="0" smtClean="0"/>
              <a:t> has </a:t>
            </a:r>
            <a:r>
              <a:rPr lang="en-US" sz="2400" dirty="0" err="1" smtClean="0"/>
              <a:t>vuelto</a:t>
            </a:r>
            <a:r>
              <a:rPr lang="en-US" sz="2400" dirty="0" smtClean="0"/>
              <a:t> </a:t>
            </a:r>
            <a:r>
              <a:rPr lang="en-US" sz="2400" dirty="0" err="1" smtClean="0"/>
              <a:t>muy</a:t>
            </a:r>
            <a:r>
              <a:rPr lang="en-US" sz="2400" dirty="0" smtClean="0"/>
              <a:t> </a:t>
            </a:r>
            <a:r>
              <a:rPr lang="en-US" sz="2400" dirty="0" err="1" smtClean="0"/>
              <a:t>perezoso</a:t>
            </a:r>
            <a:r>
              <a:rPr lang="en-US" sz="2400" dirty="0" smtClean="0"/>
              <a:t> – You have become very lazy</a:t>
            </a:r>
          </a:p>
          <a:p>
            <a:r>
              <a:rPr lang="en-US" sz="2400" dirty="0" smtClean="0"/>
              <a:t>Se </a:t>
            </a:r>
            <a:r>
              <a:rPr lang="en-US" sz="2400" dirty="0" err="1" smtClean="0"/>
              <a:t>volvió</a:t>
            </a:r>
            <a:r>
              <a:rPr lang="en-US" sz="2400" dirty="0" smtClean="0"/>
              <a:t> loco – He became crazy (he went crazy)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823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 that Express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QUEDARSE</a:t>
            </a:r>
            <a:r>
              <a:rPr lang="en-US" sz="2800" dirty="0" smtClean="0"/>
              <a:t> + adjective  – </a:t>
            </a:r>
            <a:r>
              <a:rPr lang="en-US" sz="2800" b="1" u="sng" dirty="0" smtClean="0"/>
              <a:t>Change as a result of a process </a:t>
            </a:r>
          </a:p>
          <a:p>
            <a:endParaRPr lang="en-US" sz="2800" b="1" u="sng" dirty="0" smtClean="0"/>
          </a:p>
          <a:p>
            <a:pPr lvl="1"/>
            <a:r>
              <a:rPr lang="en-US" sz="2400" dirty="0" smtClean="0"/>
              <a:t>Me </a:t>
            </a:r>
            <a:r>
              <a:rPr lang="en-US" sz="2400" dirty="0" err="1" smtClean="0"/>
              <a:t>quedé</a:t>
            </a:r>
            <a:r>
              <a:rPr lang="en-US" sz="2400" dirty="0" smtClean="0"/>
              <a:t> </a:t>
            </a:r>
            <a:r>
              <a:rPr lang="en-US" sz="2400" dirty="0" err="1" smtClean="0"/>
              <a:t>asombrada</a:t>
            </a:r>
            <a:r>
              <a:rPr lang="en-US" sz="2400" dirty="0" smtClean="0"/>
              <a:t> – I was astonished</a:t>
            </a:r>
          </a:p>
          <a:p>
            <a:pPr lvl="1"/>
            <a:r>
              <a:rPr lang="en-US" sz="2400" dirty="0" smtClean="0"/>
              <a:t>Se </a:t>
            </a:r>
            <a:r>
              <a:rPr lang="en-US" sz="2400" dirty="0" err="1" smtClean="0"/>
              <a:t>quedaron</a:t>
            </a:r>
            <a:r>
              <a:rPr lang="en-US" sz="2400" dirty="0" smtClean="0"/>
              <a:t> sin </a:t>
            </a:r>
            <a:r>
              <a:rPr lang="en-US" sz="2400" dirty="0" err="1" smtClean="0"/>
              <a:t>palabras</a:t>
            </a:r>
            <a:r>
              <a:rPr lang="en-US" sz="2400" dirty="0" smtClean="0"/>
              <a:t> – They were speechless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6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Verbs that </a:t>
            </a:r>
            <a:r>
              <a:rPr lang="en-US" dirty="0"/>
              <a:t>Express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PONERSE </a:t>
            </a:r>
            <a:r>
              <a:rPr lang="en-US" sz="2800" dirty="0" smtClean="0">
                <a:solidFill>
                  <a:schemeClr val="tx1"/>
                </a:solidFill>
              </a:rPr>
              <a:t>+ adjective – The moment when a change in health, emotion, color, or behavior happens.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Me </a:t>
            </a:r>
            <a:r>
              <a:rPr lang="en-US" sz="2400" dirty="0" err="1" smtClean="0">
                <a:solidFill>
                  <a:schemeClr val="tx1"/>
                </a:solidFill>
              </a:rPr>
              <a:t>puse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nerviosa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cuando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llamó</a:t>
            </a:r>
            <a:r>
              <a:rPr lang="en-US" sz="2400" dirty="0" smtClean="0">
                <a:solidFill>
                  <a:schemeClr val="tx1"/>
                </a:solidFill>
              </a:rPr>
              <a:t> (I became very nervous when he called)</a:t>
            </a:r>
          </a:p>
          <a:p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Se pone </a:t>
            </a:r>
            <a:r>
              <a:rPr lang="en-US" sz="2400" dirty="0" err="1" smtClean="0">
                <a:solidFill>
                  <a:schemeClr val="tx1"/>
                </a:solidFill>
              </a:rPr>
              <a:t>enfermo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cuando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vuela</a:t>
            </a:r>
            <a:r>
              <a:rPr lang="en-US" sz="2400" dirty="0" smtClean="0">
                <a:solidFill>
                  <a:schemeClr val="tx1"/>
                </a:solidFill>
              </a:rPr>
              <a:t> (he becomes sick when he flies)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07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 that Express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HACERSE </a:t>
            </a:r>
            <a:r>
              <a:rPr lang="en-US" sz="2800" dirty="0" smtClean="0">
                <a:solidFill>
                  <a:schemeClr val="tx2"/>
                </a:solidFill>
              </a:rPr>
              <a:t>+ </a:t>
            </a:r>
            <a:r>
              <a:rPr lang="en-US" sz="2800" dirty="0" err="1" smtClean="0">
                <a:solidFill>
                  <a:schemeClr val="tx2"/>
                </a:solidFill>
              </a:rPr>
              <a:t>adjctv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FF0000"/>
                </a:solidFill>
              </a:rPr>
              <a:t>LLEGAR A SER </a:t>
            </a:r>
            <a:r>
              <a:rPr lang="en-US" sz="2800" dirty="0" smtClean="0"/>
              <a:t>+noun – Change in a situation with the active participation of the subject. The change took a long process. </a:t>
            </a:r>
          </a:p>
          <a:p>
            <a:r>
              <a:rPr lang="en-US" sz="1900" dirty="0"/>
              <a:t>	</a:t>
            </a:r>
            <a:r>
              <a:rPr lang="en-US" sz="1900" dirty="0" smtClean="0"/>
              <a:t>Jose se </a:t>
            </a:r>
            <a:r>
              <a:rPr lang="en-US" sz="1900" dirty="0" err="1" smtClean="0"/>
              <a:t>hizo</a:t>
            </a:r>
            <a:r>
              <a:rPr lang="en-US" sz="1900" dirty="0" smtClean="0"/>
              <a:t> </a:t>
            </a:r>
            <a:r>
              <a:rPr lang="en-US" sz="1900" dirty="0" err="1" smtClean="0"/>
              <a:t>indespensable</a:t>
            </a:r>
            <a:r>
              <a:rPr lang="en-US" sz="1900" dirty="0" smtClean="0"/>
              <a:t> (Jose became indispensable )</a:t>
            </a:r>
          </a:p>
          <a:p>
            <a:r>
              <a:rPr lang="en-US" sz="1900" dirty="0"/>
              <a:t>	</a:t>
            </a:r>
            <a:r>
              <a:rPr lang="en-US" sz="1900" dirty="0" err="1" smtClean="0"/>
              <a:t>Después</a:t>
            </a:r>
            <a:r>
              <a:rPr lang="en-US" sz="1900" dirty="0" smtClean="0"/>
              <a:t> de mucho </a:t>
            </a:r>
            <a:r>
              <a:rPr lang="en-US" sz="1900" dirty="0" err="1" smtClean="0"/>
              <a:t>trabajo</a:t>
            </a:r>
            <a:r>
              <a:rPr lang="en-US" sz="1900" dirty="0" smtClean="0"/>
              <a:t>, </a:t>
            </a:r>
            <a:r>
              <a:rPr lang="en-US" sz="1900" dirty="0" err="1" smtClean="0"/>
              <a:t>llegaron</a:t>
            </a:r>
            <a:r>
              <a:rPr lang="en-US" sz="1900" dirty="0" smtClean="0"/>
              <a:t> a </a:t>
            </a:r>
            <a:r>
              <a:rPr lang="en-US" sz="1900" dirty="0" err="1" smtClean="0"/>
              <a:t>ser</a:t>
            </a:r>
            <a:r>
              <a:rPr lang="en-US" sz="1900" dirty="0" smtClean="0"/>
              <a:t> </a:t>
            </a:r>
            <a:r>
              <a:rPr lang="en-US" sz="1900" dirty="0" err="1" smtClean="0"/>
              <a:t>astronautas</a:t>
            </a:r>
            <a:r>
              <a:rPr lang="en-US" sz="1900" dirty="0" smtClean="0"/>
              <a:t> (after a lot of work, they became astronauts) </a:t>
            </a:r>
          </a:p>
          <a:p>
            <a:pPr marL="0" indent="0">
              <a:buNone/>
            </a:pPr>
            <a:r>
              <a:rPr lang="en-US" sz="19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0768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 that Express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CONVERTIRSE EN </a:t>
            </a:r>
            <a:r>
              <a:rPr lang="en-US" sz="2800" dirty="0" smtClean="0"/>
              <a:t>+ noun or </a:t>
            </a:r>
            <a:r>
              <a:rPr lang="en-US" sz="2800" dirty="0" err="1" smtClean="0"/>
              <a:t>adjctv</a:t>
            </a:r>
            <a:r>
              <a:rPr lang="en-US" sz="2800" dirty="0" smtClean="0"/>
              <a:t> –  Deep transformation or change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dirty="0" smtClean="0"/>
              <a:t>Se ha </a:t>
            </a:r>
            <a:r>
              <a:rPr lang="en-US" dirty="0" err="1" smtClean="0"/>
              <a:t>convertido</a:t>
            </a:r>
            <a:r>
              <a:rPr lang="en-US" dirty="0" smtClean="0"/>
              <a:t> en el </a:t>
            </a:r>
            <a:r>
              <a:rPr lang="en-US" dirty="0" err="1" smtClean="0"/>
              <a:t>peor</a:t>
            </a:r>
            <a:r>
              <a:rPr lang="en-US" dirty="0" smtClean="0"/>
              <a:t> </a:t>
            </a:r>
            <a:r>
              <a:rPr lang="en-US" dirty="0" err="1" smtClean="0"/>
              <a:t>estudiante</a:t>
            </a:r>
            <a:r>
              <a:rPr lang="en-US" dirty="0" smtClean="0"/>
              <a:t> de la </a:t>
            </a:r>
            <a:r>
              <a:rPr lang="en-US" dirty="0" err="1" smtClean="0"/>
              <a:t>clase</a:t>
            </a:r>
            <a:r>
              <a:rPr lang="en-US" dirty="0" smtClean="0"/>
              <a:t> (He has </a:t>
            </a:r>
            <a:r>
              <a:rPr lang="en-US" dirty="0" smtClean="0"/>
              <a:t>turned into (become) </a:t>
            </a:r>
            <a:r>
              <a:rPr lang="en-US" dirty="0" smtClean="0"/>
              <a:t>the worse student in class)</a:t>
            </a:r>
          </a:p>
          <a:p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convertido</a:t>
            </a:r>
            <a:r>
              <a:rPr lang="en-US" dirty="0" smtClean="0"/>
              <a:t> en </a:t>
            </a:r>
            <a:r>
              <a:rPr lang="en-US" dirty="0" err="1" smtClean="0"/>
              <a:t>vampiros</a:t>
            </a:r>
            <a:r>
              <a:rPr lang="en-US" dirty="0" smtClean="0"/>
              <a:t>! (we </a:t>
            </a:r>
            <a:r>
              <a:rPr lang="en-US" dirty="0" smtClean="0"/>
              <a:t>have turn into (become) vampires</a:t>
            </a:r>
            <a:r>
              <a:rPr lang="en-US" dirty="0" smtClean="0"/>
              <a:t>!)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48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 that Express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CAERSE</a:t>
            </a:r>
            <a:r>
              <a:rPr lang="en-US" sz="2800" dirty="0" smtClean="0"/>
              <a:t> + noun or adjective – Abrupt change, generally in a negative way.</a:t>
            </a:r>
            <a:endParaRPr lang="en-US" sz="2800" dirty="0"/>
          </a:p>
          <a:p>
            <a:pPr lvl="1"/>
            <a:r>
              <a:rPr lang="en-US" sz="2400" dirty="0" smtClean="0"/>
              <a:t>Sara </a:t>
            </a:r>
            <a:r>
              <a:rPr lang="en-US" sz="2400" dirty="0" err="1" smtClean="0"/>
              <a:t>cayó</a:t>
            </a:r>
            <a:r>
              <a:rPr lang="en-US" sz="2400" dirty="0" smtClean="0"/>
              <a:t> </a:t>
            </a:r>
            <a:r>
              <a:rPr lang="en-US" sz="2400" dirty="0" err="1" smtClean="0"/>
              <a:t>enferma</a:t>
            </a:r>
            <a:r>
              <a:rPr lang="en-US" sz="2400" dirty="0" smtClean="0"/>
              <a:t> (Sara got sick)</a:t>
            </a:r>
          </a:p>
          <a:p>
            <a:pPr marL="5715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CAMBIAR de </a:t>
            </a:r>
            <a:r>
              <a:rPr lang="en-US" sz="2800" dirty="0" smtClean="0"/>
              <a:t>+ noun – Permanent change</a:t>
            </a:r>
          </a:p>
          <a:p>
            <a:pPr marL="514350" indent="-457200"/>
            <a:r>
              <a:rPr lang="en-US" sz="2400" dirty="0" smtClean="0"/>
              <a:t>El </a:t>
            </a:r>
            <a:r>
              <a:rPr lang="en-US" sz="2400" dirty="0" err="1" smtClean="0"/>
              <a:t>gobernador</a:t>
            </a:r>
            <a:r>
              <a:rPr lang="en-US" sz="2400" dirty="0" smtClean="0"/>
              <a:t> </a:t>
            </a:r>
            <a:r>
              <a:rPr lang="en-US" sz="2400" dirty="0" err="1" smtClean="0"/>
              <a:t>cambió</a:t>
            </a:r>
            <a:r>
              <a:rPr lang="en-US" sz="2400" dirty="0" smtClean="0"/>
              <a:t> de </a:t>
            </a:r>
            <a:r>
              <a:rPr lang="en-US" sz="2400" dirty="0" err="1" smtClean="0"/>
              <a:t>partido</a:t>
            </a:r>
            <a:r>
              <a:rPr lang="en-US" sz="2400" dirty="0" smtClean="0"/>
              <a:t> politico (the governor changed </a:t>
            </a:r>
            <a:r>
              <a:rPr lang="en-US" sz="2400" smtClean="0"/>
              <a:t>political parties)</a:t>
            </a:r>
            <a:endParaRPr lang="en-US" sz="2400" dirty="0" smtClean="0"/>
          </a:p>
          <a:p>
            <a:pPr marL="57150" indent="0">
              <a:buNone/>
            </a:pP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941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132</TotalTime>
  <Words>233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VERBS THAT EXPRESS CHANGE</vt:lpstr>
      <vt:lpstr>Verbs that Express Change</vt:lpstr>
      <vt:lpstr>Verbs that Express Change</vt:lpstr>
      <vt:lpstr>Verbs that Express Change</vt:lpstr>
      <vt:lpstr>Verbs that Express Change</vt:lpstr>
      <vt:lpstr>Verbs that Express Change</vt:lpstr>
      <vt:lpstr>Verbs that Express Change</vt:lpstr>
    </vt:vector>
  </TitlesOfParts>
  <Company>Wissahickon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 THAT EXPRESS CHANGE</dc:title>
  <dc:creator>Bergeron, Maria</dc:creator>
  <cp:lastModifiedBy>Bergeron, Maria</cp:lastModifiedBy>
  <cp:revision>10</cp:revision>
  <dcterms:created xsi:type="dcterms:W3CDTF">2014-02-10T19:20:21Z</dcterms:created>
  <dcterms:modified xsi:type="dcterms:W3CDTF">2014-02-11T13:38:52Z</dcterms:modified>
</cp:coreProperties>
</file>